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3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604E-E57C-417C-AF72-C88696ACB1C0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B6A4-A9DA-4376-8D9D-65DCD97D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3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ogather.com/robert-stee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7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226"/>
            <a:ext cx="5486400" cy="89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854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Robert David STEELE  </a:t>
            </a:r>
            <a:r>
              <a:rPr lang="en-US" sz="2800" b="1" dirty="0" err="1" smtClean="0"/>
              <a:t>Vivas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5715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Global travels as son of an oil engineer, ten years Asia, ten years Latin America and the Caribbean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Global travels as a Marine Corps Infantry Officer and Central Intelligence Clandestine Case Officer (spy)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Honorary hacker for hacking government, early defender of hackers as having the “right stuff”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#1 Amazon reviewer for non-fiction, reading in 98 categories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Founder of We the People Reform Coalition, Reform Party candidate for President (briefly, to learn)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384" y="228600"/>
            <a:ext cx="3557016" cy="853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457200"/>
            <a:ext cx="30480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BRING THIS AUTHOR HERE!</a:t>
            </a:r>
          </a:p>
          <a:p>
            <a:pPr algn="ctr"/>
            <a:endParaRPr lang="en-US" sz="800" b="1" dirty="0"/>
          </a:p>
          <a:p>
            <a:pPr algn="ctr"/>
            <a:r>
              <a:rPr lang="en-US" sz="4000" b="1" i="1" dirty="0" err="1" smtClean="0"/>
              <a:t>Togather</a:t>
            </a:r>
            <a:endParaRPr lang="en-US" sz="4000" b="1" i="1" dirty="0" smtClean="0"/>
          </a:p>
          <a:p>
            <a:pPr algn="ctr"/>
            <a:r>
              <a:rPr lang="en-US" sz="2400" b="1" dirty="0" smtClean="0"/>
              <a:t>Crowd-Sourcing Book Visits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>
                <a:hlinkClick r:id="rId2"/>
              </a:rPr>
              <a:t>http://www.togather.com</a:t>
            </a:r>
            <a:r>
              <a:rPr lang="en-US" sz="1600" b="1" dirty="0" smtClean="0">
                <a:hlinkClick r:id="rId2"/>
              </a:rPr>
              <a:t>/</a:t>
            </a:r>
          </a:p>
          <a:p>
            <a:pPr algn="ctr"/>
            <a:r>
              <a:rPr lang="en-US" sz="1600" b="1" dirty="0" err="1" smtClean="0">
                <a:hlinkClick r:id="rId2"/>
              </a:rPr>
              <a:t>robert-steele</a:t>
            </a:r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GO to the above URL.</a:t>
            </a:r>
          </a:p>
          <a:p>
            <a:pPr algn="ctr"/>
            <a:r>
              <a:rPr lang="en-US" sz="1600" b="1" dirty="0" smtClean="0"/>
              <a:t>WE </a:t>
            </a:r>
            <a:r>
              <a:rPr lang="en-US" sz="1600" b="1" dirty="0" smtClean="0"/>
              <a:t>have created an EVENT</a:t>
            </a:r>
          </a:p>
          <a:p>
            <a:pPr algn="ctr"/>
            <a:r>
              <a:rPr lang="en-US" sz="1600" b="1" dirty="0" smtClean="0"/>
              <a:t>YOU </a:t>
            </a:r>
            <a:r>
              <a:rPr lang="en-US" sz="1600" b="1" dirty="0" smtClean="0"/>
              <a:t>can RSVP or Buy Book</a:t>
            </a:r>
          </a:p>
          <a:p>
            <a:pPr algn="ctr"/>
            <a:r>
              <a:rPr lang="en-US" sz="1600" b="1" dirty="0" smtClean="0"/>
              <a:t>HIT target HE Comes </a:t>
            </a:r>
            <a:r>
              <a:rPr lang="en-US" sz="1600" b="1" dirty="0" err="1" smtClean="0"/>
              <a:t>Here.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IT </a:t>
            </a:r>
            <a:r>
              <a:rPr lang="en-US" sz="1600" b="1" dirty="0" smtClean="0"/>
              <a:t>is called “fan-sourcing.”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You can also request other authors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800" b="1" dirty="0" smtClean="0"/>
              <a:t>EVENT:  30 + 30 + 60</a:t>
            </a:r>
          </a:p>
          <a:p>
            <a:pPr algn="ctr"/>
            <a:r>
              <a:rPr lang="en-US" sz="1600" b="1" dirty="0" smtClean="0"/>
              <a:t>30 minute briefing</a:t>
            </a:r>
          </a:p>
          <a:p>
            <a:pPr algn="ctr"/>
            <a:r>
              <a:rPr lang="en-US" sz="1600" b="1" dirty="0" smtClean="0"/>
              <a:t>30 minute Q&amp;A</a:t>
            </a:r>
          </a:p>
          <a:p>
            <a:pPr algn="ctr"/>
            <a:r>
              <a:rPr lang="en-US" sz="1600" b="1" dirty="0" smtClean="0"/>
              <a:t>60 minute mixer/book signing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/>
              <a:t>DAY/DATE: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/>
              <a:t>HOUR:  1900-2100 (7-9 pm)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/>
              <a:t>LOCATION: Right here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996184" cy="86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3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167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RobertSteele</dc:creator>
  <cp:lastModifiedBy>RobertSteele</cp:lastModifiedBy>
  <cp:revision>7</cp:revision>
  <dcterms:created xsi:type="dcterms:W3CDTF">2012-08-10T20:16:54Z</dcterms:created>
  <dcterms:modified xsi:type="dcterms:W3CDTF">2012-08-14T16:28:39Z</dcterms:modified>
</cp:coreProperties>
</file>