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443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6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2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8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5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8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1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8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0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2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9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F350B-DA3F-4659-8350-6D9660B6B4F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0BC3-9932-430C-BD68-377DB5780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5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1</cp:revision>
  <dcterms:created xsi:type="dcterms:W3CDTF">2013-02-24T15:54:21Z</dcterms:created>
  <dcterms:modified xsi:type="dcterms:W3CDTF">2013-02-24T15:56:19Z</dcterms:modified>
</cp:coreProperties>
</file>