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3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6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3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9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6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75C15-9263-45F0-BE32-7E1C4E2A731A}" type="datetimeFigureOut">
              <a:rPr lang="en-US" smtClean="0"/>
              <a:t>2014-05-16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8D78-B5E8-4C93-93EA-BA04F14E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828800" y="685800"/>
            <a:ext cx="5410200" cy="533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1066800"/>
            <a:ext cx="4648200" cy="464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209800" y="3390900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>
            <a:off x="4533900" y="1066800"/>
            <a:ext cx="0" cy="464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1143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Cyber Core </a:t>
            </a:r>
          </a:p>
          <a:p>
            <a:pPr algn="ctr"/>
            <a:r>
              <a:rPr lang="en-US" sz="2000" b="1" dirty="0" smtClean="0"/>
              <a:t>(Backbone Services)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24100" y="4724400"/>
            <a:ext cx="2171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Cyber Tools</a:t>
            </a:r>
          </a:p>
          <a:p>
            <a:pPr algn="ctr"/>
            <a:r>
              <a:rPr lang="en-US" sz="2000" b="1" dirty="0" smtClean="0"/>
              <a:t>(Mission Area &amp;</a:t>
            </a:r>
          </a:p>
          <a:p>
            <a:pPr algn="ctr"/>
            <a:r>
              <a:rPr lang="en-US" sz="2000" b="1" dirty="0" smtClean="0"/>
              <a:t>Big Data Big Army)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112091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Cyber Security</a:t>
            </a:r>
          </a:p>
          <a:p>
            <a:pPr algn="ctr"/>
            <a:r>
              <a:rPr lang="en-US" sz="2000" b="1" dirty="0" smtClean="0"/>
              <a:t>(All Data Always)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05300" y="4800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Cyber Support to Intelligence </a:t>
            </a:r>
          </a:p>
          <a:p>
            <a:pPr algn="ctr"/>
            <a:r>
              <a:rPr lang="en-US" b="1" dirty="0" smtClean="0"/>
              <a:t>&amp; Operations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3124200" y="1981200"/>
            <a:ext cx="2819400" cy="2895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2532185"/>
            <a:ext cx="1752600" cy="1828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95700" y="284642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Mission Area Leaders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26085" y="2162853"/>
            <a:ext cx="1684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Cyber Specialist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73485" y="4431268"/>
            <a:ext cx="92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Leaders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48026" y="697468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Black Cyber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6394893" y="3229607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Black Cyber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365693" y="320616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Black Cyber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3195" y="5700484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Black Cyber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2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2</cp:revision>
  <dcterms:created xsi:type="dcterms:W3CDTF">2014-05-16T14:10:30Z</dcterms:created>
  <dcterms:modified xsi:type="dcterms:W3CDTF">2014-05-16T14:29:39Z</dcterms:modified>
</cp:coreProperties>
</file>