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0" r:id="rId2"/>
    <p:sldId id="256" r:id="rId3"/>
    <p:sldId id="257" r:id="rId4"/>
    <p:sldId id="261" r:id="rId5"/>
    <p:sldId id="258" r:id="rId6"/>
    <p:sldId id="262" r:id="rId7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93DAFA2-870A-431E-A440-352B727F7B16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3E64D3DB-6288-4BE4-9AD0-26EAF6876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4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4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6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5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4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6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7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5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2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2B2C-CB13-409F-81AF-E1C84DFC03B2}" type="datetimeFigureOut">
              <a:rPr lang="en-US" smtClean="0"/>
              <a:t>2014-05-01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5DE7-1F6D-4E23-8116-415464E26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0926" y="0"/>
            <a:ext cx="9180848" cy="68580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" y="72206"/>
            <a:ext cx="8987522" cy="671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6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3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2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1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5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"/>
            <a:ext cx="87884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8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3</cp:revision>
  <cp:lastPrinted>2014-05-01T21:02:15Z</cp:lastPrinted>
  <dcterms:created xsi:type="dcterms:W3CDTF">2014-05-01T20:39:33Z</dcterms:created>
  <dcterms:modified xsi:type="dcterms:W3CDTF">2014-05-01T21:02:28Z</dcterms:modified>
</cp:coreProperties>
</file>