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9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5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6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7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5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1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9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7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9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9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D185F-4CDB-4840-9EB7-C030E89ADD70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CE2F-52B9-4D26-A2BF-CFD57C375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1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990600"/>
            <a:ext cx="1295400" cy="1295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2286000"/>
            <a:ext cx="1295400" cy="1295400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3581400"/>
            <a:ext cx="1295400" cy="1295400"/>
          </a:xfrm>
          <a:prstGeom prst="rect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4876800"/>
            <a:ext cx="1295400" cy="1295400"/>
          </a:xfrm>
          <a:prstGeom prst="rect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990600"/>
            <a:ext cx="1295400" cy="1295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2286000"/>
            <a:ext cx="1295400" cy="1295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33800" y="3581400"/>
            <a:ext cx="1295400" cy="1295400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3800" y="4876800"/>
            <a:ext cx="1295400" cy="1295400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9200" y="990600"/>
            <a:ext cx="1295400" cy="1295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29200" y="2286000"/>
            <a:ext cx="1295400" cy="1295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3581400"/>
            <a:ext cx="1295400" cy="1295400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4876800"/>
            <a:ext cx="1295400" cy="1295400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24600" y="990600"/>
            <a:ext cx="1295400" cy="1295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24600" y="2286000"/>
            <a:ext cx="1295400" cy="1295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24600" y="3581400"/>
            <a:ext cx="1295400" cy="1295400"/>
          </a:xfrm>
          <a:prstGeom prst="rect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24600" y="4876800"/>
            <a:ext cx="1295400" cy="1295400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" y="122640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Strategic Marketplace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25182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Operational Marketplace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86508" y="38136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Tactical Marketplace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" y="51090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Technical Marketplace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418040" y="528935"/>
            <a:ext cx="50653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Collection  Processing   Analysis      Impact</a:t>
            </a:r>
            <a:endParaRPr lang="en-US" sz="2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438400" y="2286000"/>
            <a:ext cx="1333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Have to fight for acceptance at each site. Flags not briefed. No multi-source collection plan.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733800" y="3595383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Storage, pipes, &amp; multi-day processing not there.  Multi-source processing can be enhanced.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4878169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Re-design for massive  transmission &amp; processing across time and space needed.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029200" y="4884031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All-source tool-kits do not exist and cannot be fed in real time. Room for a major break-out.</a:t>
            </a:r>
            <a:endParaRPr 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438401" y="1009471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Community is being dishonest about total program. Many shortfalls not being addressed.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71900" y="1038135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Community is being dishonest about total program. Many shortfalls not being addressed.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29200" y="1038134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Community is being dishonest about total program. Many shortfalls not being addressed.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59769" y="1038135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Community is being dishonest about total program. Many shortfalls not being addressed.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59768" y="3657600"/>
            <a:ext cx="1260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Wiping out proven bad guys.  Way cool. Counter-measures coming soon….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33800" y="2333534"/>
            <a:ext cx="129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Community is being dishonest about total program. </a:t>
            </a:r>
            <a:r>
              <a:rPr lang="en-US" sz="1200" b="1" dirty="0">
                <a:solidFill>
                  <a:schemeClr val="bg1"/>
                </a:solidFill>
              </a:rPr>
              <a:t>Need theater </a:t>
            </a:r>
            <a:r>
              <a:rPr lang="en-US" sz="1200" b="1" dirty="0" err="1">
                <a:solidFill>
                  <a:schemeClr val="bg1"/>
                </a:solidFill>
              </a:rPr>
              <a:t>conops</a:t>
            </a:r>
            <a:r>
              <a:rPr lang="en-US" sz="1200" b="1" dirty="0">
                <a:solidFill>
                  <a:schemeClr val="bg1"/>
                </a:solidFill>
              </a:rPr>
              <a:t> &amp; architecture.</a:t>
            </a:r>
          </a:p>
          <a:p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40923" y="2333535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Community is being dishonest about total program. Need theater </a:t>
            </a:r>
            <a:r>
              <a:rPr lang="en-US" sz="1200" b="1" dirty="0" err="1" smtClean="0">
                <a:solidFill>
                  <a:schemeClr val="bg1"/>
                </a:solidFill>
              </a:rPr>
              <a:t>conops</a:t>
            </a:r>
            <a:r>
              <a:rPr lang="en-US" sz="1200" b="1" dirty="0" smtClean="0">
                <a:solidFill>
                  <a:schemeClr val="bg1"/>
                </a:solidFill>
              </a:rPr>
              <a:t> &amp; architecture.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24600" y="2333535"/>
            <a:ext cx="129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Community is being dishonest about total program</a:t>
            </a:r>
            <a:r>
              <a:rPr lang="en-US" sz="1200" b="1" dirty="0">
                <a:solidFill>
                  <a:schemeClr val="bg1"/>
                </a:solidFill>
              </a:rPr>
              <a:t>. Need theater </a:t>
            </a:r>
            <a:r>
              <a:rPr lang="en-US" sz="1200" b="1" dirty="0" err="1">
                <a:solidFill>
                  <a:schemeClr val="bg1"/>
                </a:solidFill>
              </a:rPr>
              <a:t>conops</a:t>
            </a:r>
            <a:r>
              <a:rPr lang="en-US" sz="1200" b="1" dirty="0">
                <a:solidFill>
                  <a:schemeClr val="bg1"/>
                </a:solidFill>
              </a:rPr>
              <a:t> &amp; architecture.</a:t>
            </a:r>
          </a:p>
          <a:p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29200" y="3600271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All-source tool-kits do not exist and cannot be fed in real time. Room for a major break-out.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438401" y="3634318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Best in class capability. Hard to bring lessons learned forward, work needed on template saving.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50124" y="4927937"/>
            <a:ext cx="1283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Best in class capability. Could benefit from becoming hub for all others.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4876800"/>
            <a:ext cx="1283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Marketplace yet to be defined. Clients are deeply ignorant. Need an over-all architecture.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50467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7</cp:revision>
  <dcterms:created xsi:type="dcterms:W3CDTF">2014-05-07T16:05:34Z</dcterms:created>
  <dcterms:modified xsi:type="dcterms:W3CDTF">2014-05-16T15:49:00Z</dcterms:modified>
</cp:coreProperties>
</file>