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61" r:id="rId4"/>
    <p:sldId id="257" r:id="rId5"/>
    <p:sldId id="258" r:id="rId6"/>
    <p:sldId id="266" r:id="rId7"/>
    <p:sldId id="259" r:id="rId8"/>
    <p:sldId id="260" r:id="rId9"/>
    <p:sldId id="265" r:id="rId10"/>
    <p:sldId id="264" r:id="rId11"/>
    <p:sldId id="268" r:id="rId12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A124B92-E351-4325-91EA-506F7827252B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DA8E305-244D-44D3-BF29-647ED3149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Today you are receiving a completely original but very short version of my vision for creating a prosperous world at peace through open source everything.</a:t>
            </a:r>
          </a:p>
          <a:p>
            <a:endParaRPr lang="en-US" sz="800" dirty="0"/>
          </a:p>
          <a:p>
            <a:r>
              <a:rPr lang="en-US" sz="2100" dirty="0"/>
              <a:t>The first and long version of the briefing was presented at Gnomedex in Seattle in 2007.</a:t>
            </a:r>
          </a:p>
          <a:p>
            <a:endParaRPr lang="en-US" sz="800" dirty="0"/>
          </a:p>
          <a:p>
            <a:r>
              <a:rPr lang="en-US" sz="2100" dirty="0"/>
              <a:t>The Manifesto chapter and excerpts from the book are free online. I regret that this is the only one of my nine books that is not free online, this was a compromise I made to get it into bookstores.</a:t>
            </a:r>
          </a:p>
          <a:p>
            <a:endParaRPr lang="en-US" sz="800" dirty="0"/>
          </a:p>
          <a:p>
            <a:r>
              <a:rPr lang="en-US" sz="2100" dirty="0"/>
              <a:t>This briefing  and all the free stuff on this theme is at the tiny url shown, OSE-2014.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1AE6-97C4-4FED-AA72-E0D50285DA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2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After a lifetime of thinking about this – but hopefully with another 20 years of public service ahead of me, this is what I have conceived.</a:t>
            </a:r>
          </a:p>
          <a:p>
            <a:endParaRPr lang="en-US" sz="800" dirty="0"/>
          </a:p>
          <a:p>
            <a:r>
              <a:rPr lang="en-US" sz="2100" dirty="0"/>
              <a:t>Education, Intelligence, and Research must be managed as a whole. </a:t>
            </a:r>
          </a:p>
          <a:p>
            <a:endParaRPr lang="en-US" sz="800" dirty="0"/>
          </a:p>
          <a:p>
            <a:r>
              <a:rPr lang="en-US" sz="2100" dirty="0"/>
              <a:t>Governance must be hybrid in nature.</a:t>
            </a:r>
          </a:p>
          <a:p>
            <a:endParaRPr lang="en-US" sz="800" dirty="0"/>
          </a:p>
          <a:p>
            <a:r>
              <a:rPr lang="en-US" sz="2100" dirty="0"/>
              <a:t>We must achieve whole systems understanding and analytics replete with true cost economics.</a:t>
            </a:r>
          </a:p>
          <a:p>
            <a:endParaRPr lang="en-US" sz="800" dirty="0"/>
          </a:p>
          <a:p>
            <a:r>
              <a:rPr lang="en-US" sz="2100" dirty="0"/>
              <a:t>We must all be engaged informed citizens.</a:t>
            </a:r>
          </a:p>
          <a:p>
            <a:endParaRPr lang="en-US" sz="800" dirty="0"/>
          </a:p>
          <a:p>
            <a:r>
              <a:rPr lang="en-US" sz="2100" dirty="0"/>
              <a:t>Peer to Peer, Whole Earth, Open Source Everything – this all adds up to INTEGRITY.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1AE6-97C4-4FED-AA72-E0D50285DA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9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Back in the day when I had money, I channeled my surplus funds into creating Earth Intelligence Network, an accredited but now unfunded 501c3. I led 23 others in creating this concept for getting a grip on public information to create public intelligence in the public interest.</a:t>
            </a:r>
          </a:p>
          <a:p>
            <a:endParaRPr lang="en-US" sz="800" dirty="0"/>
          </a:p>
          <a:p>
            <a:r>
              <a:rPr lang="en-US" sz="2100" dirty="0"/>
              <a:t>Medard Gabel, co-creator with Buckminster Fuller of the analog World Game, was our architect for the GlobalGame. A digital global game would represent the true cost of all products and services and behaviors, and deliver to your hand-held device a red, yellow, or green advisory for every barcode or name you care to consider.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1AE6-97C4-4FED-AA72-E0D50285DA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1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This is how I would build it, if I could find a single great university, ideally in NYC, willing to listen and commit to raising $100 million against this needed capability.</a:t>
            </a:r>
          </a:p>
          <a:p>
            <a:endParaRPr lang="en-US" sz="800" dirty="0"/>
          </a:p>
          <a:p>
            <a:r>
              <a:rPr lang="en-US" sz="2100" dirty="0"/>
              <a:t>There is PLENTY OF MONEY with which to create this, and it becomes self-sustaining fairly quickly as corporations and governments discover that the only sustainable profit is that profit that is based on truth, transparency, and trust.</a:t>
            </a:r>
          </a:p>
          <a:p>
            <a:endParaRPr lang="en-US" sz="800" dirty="0"/>
          </a:p>
          <a:p>
            <a:r>
              <a:rPr lang="en-US" sz="2100" dirty="0"/>
              <a:t>Apart from this private sector initiative I also believe that we must demand that our government fund the Open Source Agency that I champion.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1AE6-97C4-4FED-AA72-E0D50285DA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7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9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1A51-E19E-4699-AA0D-11578642474C}" type="datetimeFigureOut">
              <a:rPr lang="en-US" smtClean="0"/>
              <a:t>2014-08-22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8F70-A1DF-4BC2-B740-60319F26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OSE-2014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4419600"/>
            <a:ext cx="2171700" cy="1348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599" y="0"/>
            <a:ext cx="53340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599" cy="3314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78" y="0"/>
            <a:ext cx="421312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0402"/>
            <a:ext cx="2513726" cy="1324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62471"/>
            <a:ext cx="3429000" cy="853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983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Open Source Everything Manifesto: Extracts</a:t>
            </a:r>
          </a:p>
          <a:p>
            <a:pPr algn="ctr"/>
            <a:r>
              <a:rPr lang="en-US" b="1" dirty="0" smtClean="0">
                <a:hlinkClick r:id="rId8"/>
              </a:rPr>
              <a:t>http://tinyurl.com/OSE-2014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902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1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9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4926" y="-152400"/>
            <a:ext cx="2539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Peer-2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51362" y="5181600"/>
            <a:ext cx="2692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/>
              <a:t>Open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79644" y="5902404"/>
            <a:ext cx="2564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Source</a:t>
            </a:r>
            <a:endParaRPr lang="en-US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1" y="-1524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Whole</a:t>
            </a:r>
            <a:endParaRPr lang="en-US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33400"/>
            <a:ext cx="20538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Earth</a:t>
            </a:r>
            <a:endParaRPr lang="en-US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24926" y="533400"/>
            <a:ext cx="17756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Peer</a:t>
            </a:r>
            <a:endParaRPr lang="en-US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67400"/>
            <a:ext cx="31705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Integrity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5498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Public Everything!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725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429</Words>
  <Application>Microsoft Office PowerPoint</Application>
  <PresentationFormat>On-screen Show (4:3)</PresentationFormat>
  <Paragraphs>40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Everything!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RobertSteele</dc:creator>
  <cp:lastModifiedBy>RobertSteele</cp:lastModifiedBy>
  <cp:revision>3</cp:revision>
  <cp:lastPrinted>2014-08-22T16:01:43Z</cp:lastPrinted>
  <dcterms:created xsi:type="dcterms:W3CDTF">2014-08-22T15:47:09Z</dcterms:created>
  <dcterms:modified xsi:type="dcterms:W3CDTF">2014-08-22T16:12:09Z</dcterms:modified>
</cp:coreProperties>
</file>