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6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3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6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5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5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A1B9A-1BF7-450C-876E-72FC515CCC9F}" type="datetimeFigureOut">
              <a:rPr lang="en-US" smtClean="0"/>
              <a:t>2015-01-11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7CC6-55BA-4689-8E0F-5BC65E9B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578" y="0"/>
            <a:ext cx="10657879" cy="6858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786361" y="4267200"/>
            <a:ext cx="3376439" cy="7620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8000" y="3526971"/>
            <a:ext cx="76200" cy="7620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105400" y="1761506"/>
            <a:ext cx="184590" cy="2962894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-4985" y="0"/>
            <a:ext cx="4876800" cy="1066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$25M/Year Buys Water</a:t>
            </a:r>
          </a:p>
          <a:p>
            <a:pPr algn="ctr"/>
            <a:r>
              <a:rPr lang="en-US" sz="3200" b="1" dirty="0" smtClean="0"/>
              <a:t>IOC 5MGD FOC 50MGD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 rot="20826896">
            <a:off x="4590155" y="4695058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168 Miles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6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3</cp:revision>
  <dcterms:created xsi:type="dcterms:W3CDTF">2015-01-11T19:42:50Z</dcterms:created>
  <dcterms:modified xsi:type="dcterms:W3CDTF">2015-01-11T20:02:09Z</dcterms:modified>
</cp:coreProperties>
</file>