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8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6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3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2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776CD-D8AC-4C96-9AA1-DEA48DC0B670}" type="datetimeFigureOut">
              <a:rPr lang="en-US" smtClean="0"/>
              <a:t>2016-04-10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682B-ED55-4730-B333-A588B5AA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33400" y="304800"/>
            <a:ext cx="8077200" cy="6188761"/>
            <a:chOff x="609600" y="76200"/>
            <a:chExt cx="8077200" cy="6188761"/>
          </a:xfrm>
        </p:grpSpPr>
        <p:sp>
          <p:nvSpPr>
            <p:cNvPr id="4" name="Oval 3"/>
            <p:cNvSpPr/>
            <p:nvPr/>
          </p:nvSpPr>
          <p:spPr>
            <a:xfrm>
              <a:off x="3200400" y="2088776"/>
              <a:ext cx="2743200" cy="2667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19500" y="2438400"/>
              <a:ext cx="19050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</a:rPr>
                <a:t>Electoral Reform Act of 2016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4267200" y="1295400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7954089">
              <a:off x="2651065" y="2206157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4410240">
              <a:off x="2661737" y="3964448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2096609">
              <a:off x="5192549" y="1547643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7766133">
              <a:off x="5803432" y="4080677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9613622">
              <a:off x="3311314" y="1558613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6096000" y="3086100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6200000">
              <a:off x="2438400" y="3079376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4240306" y="4876800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2790677">
              <a:off x="3314700" y="4601861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8894356">
              <a:off x="5178486" y="4616198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3336855">
              <a:off x="5824687" y="2119354"/>
              <a:ext cx="609600" cy="6858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44690" y="76200"/>
              <a:ext cx="14546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01 Universal Registration + Prisoners Vote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2681" y="939515"/>
              <a:ext cx="1753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02 Free &amp; Equal Ballot Access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4146" y="1815923"/>
              <a:ext cx="1831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03 Tightly-Drawn Districts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81800" y="3099109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04 Free &amp; Equal Public Funding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47252" y="4312767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05 Free &amp; Equal Media Access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52578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06 Inclusive Debates + Cabinet Debates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38600" y="561863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07 Open Primaries</a:t>
              </a:r>
              <a:endParaRPr 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57400" y="52578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08 Election Day Holiday + Free Public Transport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400" y="4183941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09 Paper Ballots + Exit Polls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3146285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10 End Winner Take All Voting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8200" y="20574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11 Legislative Process Integrity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" y="76200"/>
              <a:ext cx="30480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12 </a:t>
              </a:r>
              <a:r>
                <a:rPr lang="en-US" b="1" dirty="0" smtClean="0"/>
                <a:t>Mandate that all delegates for federal elections shall be won proportionally with no super-delegates or other forms of party-unique manipulation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1260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4</cp:revision>
  <dcterms:created xsi:type="dcterms:W3CDTF">2016-01-20T01:29:05Z</dcterms:created>
  <dcterms:modified xsi:type="dcterms:W3CDTF">2016-04-10T12:17:04Z</dcterms:modified>
</cp:coreProperties>
</file>