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7077075" cy="93694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306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DDD23-0277-443B-BCEB-1ED38E5C5C75}" type="datetimeFigureOut">
              <a:rPr lang="en-US" smtClean="0"/>
              <a:t>9/22/2012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1321-CD18-4DD3-81F4-D4B5AAA64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348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DDD23-0277-443B-BCEB-1ED38E5C5C75}" type="datetimeFigureOut">
              <a:rPr lang="en-US" smtClean="0"/>
              <a:t>9/22/2012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1321-CD18-4DD3-81F4-D4B5AAA64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9100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DDD23-0277-443B-BCEB-1ED38E5C5C75}" type="datetimeFigureOut">
              <a:rPr lang="en-US" smtClean="0"/>
              <a:t>9/22/2012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1321-CD18-4DD3-81F4-D4B5AAA64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8765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DDD23-0277-443B-BCEB-1ED38E5C5C75}" type="datetimeFigureOut">
              <a:rPr lang="en-US" smtClean="0"/>
              <a:t>9/22/2012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1321-CD18-4DD3-81F4-D4B5AAA64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482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DDD23-0277-443B-BCEB-1ED38E5C5C75}" type="datetimeFigureOut">
              <a:rPr lang="en-US" smtClean="0"/>
              <a:t>9/22/2012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1321-CD18-4DD3-81F4-D4B5AAA64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510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DDD23-0277-443B-BCEB-1ED38E5C5C75}" type="datetimeFigureOut">
              <a:rPr lang="en-US" smtClean="0"/>
              <a:t>9/22/2012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1321-CD18-4DD3-81F4-D4B5AAA64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159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DDD23-0277-443B-BCEB-1ED38E5C5C75}" type="datetimeFigureOut">
              <a:rPr lang="en-US" smtClean="0"/>
              <a:t>9/22/2012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1321-CD18-4DD3-81F4-D4B5AAA64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165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DDD23-0277-443B-BCEB-1ED38E5C5C75}" type="datetimeFigureOut">
              <a:rPr lang="en-US" smtClean="0"/>
              <a:t>9/22/2012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1321-CD18-4DD3-81F4-D4B5AAA64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9775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DDD23-0277-443B-BCEB-1ED38E5C5C75}" type="datetimeFigureOut">
              <a:rPr lang="en-US" smtClean="0"/>
              <a:t>9/22/2012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1321-CD18-4DD3-81F4-D4B5AAA64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942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DDD23-0277-443B-BCEB-1ED38E5C5C75}" type="datetimeFigureOut">
              <a:rPr lang="en-US" smtClean="0"/>
              <a:t>9/22/2012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1321-CD18-4DD3-81F4-D4B5AAA64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4711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DDD23-0277-443B-BCEB-1ED38E5C5C75}" type="datetimeFigureOut">
              <a:rPr lang="en-US" smtClean="0"/>
              <a:t>9/22/2012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1321-CD18-4DD3-81F4-D4B5AAA64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589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DDD23-0277-443B-BCEB-1ED38E5C5C75}" type="datetimeFigureOut">
              <a:rPr lang="en-US" smtClean="0"/>
              <a:t>9/22/2012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FA1321-CD18-4DD3-81F4-D4B5AAA64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882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99" y="403485"/>
            <a:ext cx="8566113" cy="6073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64301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RobertSteele</dc:creator>
  <cp:lastModifiedBy>RobertSteele</cp:lastModifiedBy>
  <cp:revision>1</cp:revision>
  <cp:lastPrinted>2012-09-23T01:55:24Z</cp:lastPrinted>
  <dcterms:created xsi:type="dcterms:W3CDTF">2012-09-23T01:54:56Z</dcterms:created>
  <dcterms:modified xsi:type="dcterms:W3CDTF">2012-09-23T01:55:48Z</dcterms:modified>
</cp:coreProperties>
</file>