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35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59425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5337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8189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5175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44728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45333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07561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2405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95535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6760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2783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3F24-618D-4145-9331-601440E03C61}" type="datetimeFigureOut">
              <a:rPr lang="en-US" smtClean="0"/>
              <a:t>9/19/2012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922119-85FE-4B1C-BB8C-AF8BABBF761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6281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71800" y="111204"/>
            <a:ext cx="2971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 smtClean="0"/>
              <a:t>Politicians</a:t>
            </a:r>
          </a:p>
          <a:p>
            <a:pPr algn="ctr"/>
            <a:r>
              <a:rPr lang="en-US" sz="1600" dirty="0" smtClean="0"/>
              <a:t>Executive Leadership</a:t>
            </a:r>
          </a:p>
          <a:p>
            <a:pPr algn="ctr"/>
            <a:r>
              <a:rPr lang="en-US" sz="1600" dirty="0" smtClean="0"/>
              <a:t>Legislative leadership</a:t>
            </a:r>
          </a:p>
          <a:p>
            <a:pPr algn="ctr"/>
            <a:r>
              <a:rPr lang="en-US" sz="1600" dirty="0" smtClean="0"/>
              <a:t>Personal &amp; professional staff</a:t>
            </a:r>
            <a:endParaRPr lang="en-US" sz="1600" dirty="0"/>
          </a:p>
        </p:txBody>
      </p:sp>
      <p:sp>
        <p:nvSpPr>
          <p:cNvPr id="5" name="TextBox 4"/>
          <p:cNvSpPr txBox="1"/>
          <p:nvPr/>
        </p:nvSpPr>
        <p:spPr>
          <a:xfrm>
            <a:off x="304800" y="990600"/>
            <a:ext cx="2971800" cy="14157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/>
              <a:t>Government Officials</a:t>
            </a:r>
          </a:p>
          <a:p>
            <a:r>
              <a:rPr lang="en-US" sz="1600" dirty="0"/>
              <a:t>Department heads</a:t>
            </a:r>
          </a:p>
          <a:p>
            <a:r>
              <a:rPr lang="en-US" sz="1600" dirty="0"/>
              <a:t>Assistant secretaries</a:t>
            </a:r>
          </a:p>
          <a:p>
            <a:r>
              <a:rPr lang="en-US" sz="1600" dirty="0"/>
              <a:t>Program managers</a:t>
            </a:r>
          </a:p>
          <a:p>
            <a:r>
              <a:rPr lang="en-US" sz="1600" dirty="0"/>
              <a:t>Message traffic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04800" y="2529007"/>
            <a:ext cx="2590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Private Sector</a:t>
            </a:r>
            <a:endParaRPr lang="en-US" sz="2200" b="1" u="sng" dirty="0"/>
          </a:p>
          <a:p>
            <a:r>
              <a:rPr lang="en-US" sz="1600" dirty="0" smtClean="0"/>
              <a:t>Lobbyists</a:t>
            </a:r>
            <a:endParaRPr lang="en-US" sz="1600" dirty="0"/>
          </a:p>
          <a:p>
            <a:r>
              <a:rPr lang="en-US" sz="1600" dirty="0" smtClean="0"/>
              <a:t>Executives</a:t>
            </a:r>
            <a:endParaRPr lang="en-US" sz="1600" dirty="0"/>
          </a:p>
          <a:p>
            <a:r>
              <a:rPr lang="en-US" sz="1600" dirty="0" smtClean="0"/>
              <a:t>Citizen groups</a:t>
            </a:r>
            <a:endParaRPr lang="en-US" sz="1600" dirty="0"/>
          </a:p>
          <a:p>
            <a:r>
              <a:rPr lang="en-US" sz="1600" dirty="0" smtClean="0"/>
              <a:t>Pollsters</a:t>
            </a:r>
          </a:p>
          <a:p>
            <a:r>
              <a:rPr lang="en-US" sz="1600" dirty="0" smtClean="0"/>
              <a:t>Citizens</a:t>
            </a:r>
            <a:endParaRPr lang="en-US" sz="1600" dirty="0"/>
          </a:p>
        </p:txBody>
      </p:sp>
      <p:sp>
        <p:nvSpPr>
          <p:cNvPr id="7" name="TextBox 6"/>
          <p:cNvSpPr txBox="1"/>
          <p:nvPr/>
        </p:nvSpPr>
        <p:spPr>
          <a:xfrm>
            <a:off x="304800" y="4343162"/>
            <a:ext cx="2590800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200" b="1" u="sng" dirty="0" smtClean="0"/>
              <a:t>Media</a:t>
            </a:r>
          </a:p>
          <a:p>
            <a:r>
              <a:rPr lang="en-US" sz="1600" dirty="0"/>
              <a:t>CNN/C-SPAN</a:t>
            </a:r>
          </a:p>
          <a:p>
            <a:r>
              <a:rPr lang="en-US" sz="1600" dirty="0"/>
              <a:t>Wire services</a:t>
            </a:r>
          </a:p>
          <a:p>
            <a:r>
              <a:rPr lang="en-US" sz="1600" dirty="0"/>
              <a:t>Radio/TV</a:t>
            </a:r>
          </a:p>
          <a:p>
            <a:r>
              <a:rPr lang="en-US" sz="1600" dirty="0"/>
              <a:t>Pool reporters</a:t>
            </a:r>
          </a:p>
          <a:p>
            <a:r>
              <a:rPr lang="en-US" sz="1600" dirty="0"/>
              <a:t>Bloggers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276600" y="5486400"/>
            <a:ext cx="259080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200" b="1" u="sng" dirty="0"/>
              <a:t>Personal</a:t>
            </a:r>
          </a:p>
          <a:p>
            <a:pPr algn="ctr"/>
            <a:r>
              <a:rPr lang="en-US" sz="1600" dirty="0"/>
              <a:t>Family &amp; intimates</a:t>
            </a:r>
          </a:p>
          <a:p>
            <a:pPr algn="ctr"/>
            <a:r>
              <a:rPr lang="en-US" sz="1600" dirty="0"/>
              <a:t>Church &amp; clubs</a:t>
            </a:r>
          </a:p>
          <a:p>
            <a:pPr algn="ctr"/>
            <a:r>
              <a:rPr lang="en-US" sz="1600" dirty="0"/>
              <a:t>Others</a:t>
            </a:r>
          </a:p>
        </p:txBody>
      </p:sp>
      <p:grpSp>
        <p:nvGrpSpPr>
          <p:cNvPr id="21" name="Group 20"/>
          <p:cNvGrpSpPr/>
          <p:nvPr/>
        </p:nvGrpSpPr>
        <p:grpSpPr>
          <a:xfrm>
            <a:off x="6629400" y="990600"/>
            <a:ext cx="2514600" cy="5014793"/>
            <a:chOff x="6248400" y="990600"/>
            <a:chExt cx="2514600" cy="5014793"/>
          </a:xfrm>
        </p:grpSpPr>
        <p:sp>
          <p:nvSpPr>
            <p:cNvPr id="9" name="TextBox 8"/>
            <p:cNvSpPr txBox="1"/>
            <p:nvPr/>
          </p:nvSpPr>
          <p:spPr>
            <a:xfrm>
              <a:off x="6248400" y="990600"/>
              <a:ext cx="2209800" cy="116955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u="sng" dirty="0"/>
                <a:t>Foreign Officials</a:t>
              </a:r>
            </a:p>
            <a:p>
              <a:r>
                <a:rPr lang="en-US" sz="1600" dirty="0"/>
                <a:t>Diplomats</a:t>
              </a:r>
            </a:p>
            <a:p>
              <a:r>
                <a:rPr lang="en-US" sz="1600" dirty="0"/>
                <a:t>Counterparts</a:t>
              </a:r>
            </a:p>
            <a:p>
              <a:r>
                <a:rPr lang="en-US" sz="1600" dirty="0"/>
                <a:t>Correspondence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6248400" y="2526323"/>
              <a:ext cx="2514600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u="sng" dirty="0"/>
                <a:t>Non-Governmental</a:t>
              </a:r>
            </a:p>
            <a:p>
              <a:r>
                <a:rPr lang="en-US" sz="1600" dirty="0"/>
                <a:t>Think tanks</a:t>
              </a:r>
            </a:p>
            <a:p>
              <a:r>
                <a:rPr lang="en-US" sz="1600" dirty="0"/>
                <a:t>Academics</a:t>
              </a:r>
            </a:p>
            <a:p>
              <a:r>
                <a:rPr lang="en-US" sz="1600" dirty="0"/>
                <a:t>Authors</a:t>
              </a:r>
            </a:p>
            <a:p>
              <a:r>
                <a:rPr lang="en-US" sz="1600" dirty="0"/>
                <a:t>Foundations</a:t>
              </a:r>
            </a:p>
            <a:p>
              <a:r>
                <a:rPr lang="en-US" sz="1600" dirty="0"/>
                <a:t>International</a:t>
              </a: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6248400" y="4343400"/>
              <a:ext cx="2133600" cy="166199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200" b="1" u="sng" dirty="0"/>
                <a:t>Intelligence</a:t>
              </a:r>
            </a:p>
            <a:p>
              <a:r>
                <a:rPr lang="en-US" sz="1600" dirty="0" smtClean="0"/>
                <a:t>DNI</a:t>
              </a:r>
            </a:p>
            <a:p>
              <a:r>
                <a:rPr lang="en-US" sz="1600" dirty="0" smtClean="0"/>
                <a:t>DCI/CIA</a:t>
              </a:r>
              <a:endParaRPr lang="en-US" sz="1600" dirty="0"/>
            </a:p>
            <a:p>
              <a:r>
                <a:rPr lang="en-US" sz="1600" dirty="0"/>
                <a:t>USDI</a:t>
              </a:r>
            </a:p>
            <a:p>
              <a:r>
                <a:rPr lang="en-US" sz="1600" dirty="0"/>
                <a:t>NSA, NRO, NGA, DIA</a:t>
              </a:r>
            </a:p>
            <a:p>
              <a:r>
                <a:rPr lang="en-US" sz="1600" dirty="0"/>
                <a:t>Service centers</a:t>
              </a:r>
            </a:p>
          </p:txBody>
        </p:sp>
      </p:grpSp>
      <p:sp>
        <p:nvSpPr>
          <p:cNvPr id="15" name="Oval 14"/>
          <p:cNvSpPr/>
          <p:nvPr/>
        </p:nvSpPr>
        <p:spPr>
          <a:xfrm>
            <a:off x="3657600" y="2529007"/>
            <a:ext cx="1828800" cy="1814155"/>
          </a:xfrm>
          <a:prstGeom prst="ellipse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Oval 15"/>
          <p:cNvSpPr/>
          <p:nvPr/>
        </p:nvSpPr>
        <p:spPr>
          <a:xfrm>
            <a:off x="3962400" y="2971800"/>
            <a:ext cx="4191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/>
          <p:cNvSpPr/>
          <p:nvPr/>
        </p:nvSpPr>
        <p:spPr>
          <a:xfrm>
            <a:off x="4724400" y="2971800"/>
            <a:ext cx="419100" cy="152400"/>
          </a:xfrm>
          <a:prstGeom prst="ellipse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Oval 17"/>
          <p:cNvSpPr/>
          <p:nvPr/>
        </p:nvSpPr>
        <p:spPr>
          <a:xfrm>
            <a:off x="4457700" y="3200400"/>
            <a:ext cx="190500" cy="533400"/>
          </a:xfrm>
          <a:prstGeom prst="ellipse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0" name="Straight Connector 19"/>
          <p:cNvCxnSpPr/>
          <p:nvPr/>
        </p:nvCxnSpPr>
        <p:spPr>
          <a:xfrm>
            <a:off x="4171950" y="3962400"/>
            <a:ext cx="762000" cy="0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/>
          <p:nvPr/>
        </p:nvCxnSpPr>
        <p:spPr>
          <a:xfrm>
            <a:off x="2514600" y="1905000"/>
            <a:ext cx="1143000" cy="7620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>
            <a:stCxn id="8" idx="0"/>
          </p:cNvCxnSpPr>
          <p:nvPr/>
        </p:nvCxnSpPr>
        <p:spPr>
          <a:xfrm flipV="1">
            <a:off x="4572000" y="4572000"/>
            <a:ext cx="0" cy="91440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1943100" y="4343162"/>
            <a:ext cx="1714500" cy="831234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1943100" y="3436084"/>
            <a:ext cx="1447800" cy="31016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flipH="1" flipV="1">
            <a:off x="5486400" y="4343400"/>
            <a:ext cx="1066800" cy="830996"/>
          </a:xfrm>
          <a:prstGeom prst="straightConnector1">
            <a:avLst/>
          </a:prstGeom>
          <a:ln w="76200">
            <a:solidFill>
              <a:schemeClr val="tx1"/>
            </a:solidFill>
            <a:prstDash val="sysDot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/>
          <p:nvPr/>
        </p:nvCxnSpPr>
        <p:spPr>
          <a:xfrm flipH="1">
            <a:off x="5715000" y="3451592"/>
            <a:ext cx="838200" cy="0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Arrow Connector 34"/>
          <p:cNvCxnSpPr/>
          <p:nvPr/>
        </p:nvCxnSpPr>
        <p:spPr>
          <a:xfrm flipH="1">
            <a:off x="5486401" y="1641231"/>
            <a:ext cx="914399" cy="1025769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4572000" y="1311533"/>
            <a:ext cx="0" cy="974467"/>
          </a:xfrm>
          <a:prstGeom prst="straightConnector1">
            <a:avLst/>
          </a:prstGeom>
          <a:ln w="762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6759472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68</Words>
  <Application>Microsoft Office PowerPoint</Application>
  <PresentationFormat>On-screen Show (4:3)</PresentationFormat>
  <Paragraphs>41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RobertSteele</dc:creator>
  <cp:lastModifiedBy>RobertSteele</cp:lastModifiedBy>
  <cp:revision>4</cp:revision>
  <dcterms:created xsi:type="dcterms:W3CDTF">2012-09-19T19:28:19Z</dcterms:created>
  <dcterms:modified xsi:type="dcterms:W3CDTF">2012-09-19T20:14:59Z</dcterms:modified>
</cp:coreProperties>
</file>