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0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3527-B15F-4C3E-9736-AC498DC2AA61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2C2-657A-459F-8C2E-C08FFAA1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2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3527-B15F-4C3E-9736-AC498DC2AA61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2C2-657A-459F-8C2E-C08FFAA1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1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3527-B15F-4C3E-9736-AC498DC2AA61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2C2-657A-459F-8C2E-C08FFAA1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9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3527-B15F-4C3E-9736-AC498DC2AA61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2C2-657A-459F-8C2E-C08FFAA1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6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3527-B15F-4C3E-9736-AC498DC2AA61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2C2-657A-459F-8C2E-C08FFAA1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6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3527-B15F-4C3E-9736-AC498DC2AA61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2C2-657A-459F-8C2E-C08FFAA1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3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3527-B15F-4C3E-9736-AC498DC2AA61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2C2-657A-459F-8C2E-C08FFAA1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1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3527-B15F-4C3E-9736-AC498DC2AA61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2C2-657A-459F-8C2E-C08FFAA1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4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3527-B15F-4C3E-9736-AC498DC2AA61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2C2-657A-459F-8C2E-C08FFAA1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2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3527-B15F-4C3E-9736-AC498DC2AA61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2C2-657A-459F-8C2E-C08FFAA1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9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3527-B15F-4C3E-9736-AC498DC2AA61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2C2-657A-459F-8C2E-C08FFAA1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3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63527-B15F-4C3E-9736-AC498DC2AA61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0C2C2-657A-459F-8C2E-C08FFAA1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9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04799" y="155797"/>
            <a:ext cx="7315201" cy="54771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58278" y="501957"/>
            <a:ext cx="7315201" cy="54771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143000" y="864591"/>
            <a:ext cx="7315201" cy="54771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1672678" y="1209942"/>
            <a:ext cx="7315200" cy="5495658"/>
            <a:chOff x="914400" y="685800"/>
            <a:chExt cx="7315200" cy="5495658"/>
          </a:xfrm>
        </p:grpSpPr>
        <p:sp>
          <p:nvSpPr>
            <p:cNvPr id="6" name="Rectangle 5"/>
            <p:cNvSpPr/>
            <p:nvPr/>
          </p:nvSpPr>
          <p:spPr>
            <a:xfrm rot="5400000">
              <a:off x="5029200" y="2981058"/>
              <a:ext cx="5486400" cy="914400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Third-Party Test Results of Self-Sustaining Power" Coming Soon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16200000">
              <a:off x="-1371600" y="2971800"/>
              <a:ext cx="5486400" cy="914400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Third-Party Test Results of Self-Sustaining Power" Coming Soon</a:t>
              </a:r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828801" y="1295400"/>
              <a:ext cx="5489249" cy="4151531"/>
              <a:chOff x="1828801" y="685800"/>
              <a:chExt cx="5489249" cy="4151531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831650" y="695058"/>
                <a:ext cx="5474292" cy="1066636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Third-Party Test Results of Self-Sustaining Power" Coming Soon</a:t>
                </a: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831650" y="1752600"/>
                <a:ext cx="5486400" cy="1027331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Third-Party Test Results of Self-Sustaining Power" Coming Soon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895600" y="685800"/>
                <a:ext cx="3352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Strategic Product Family</a:t>
                </a:r>
                <a:endParaRPr lang="en-US" sz="24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438400" y="1752600"/>
                <a:ext cx="3810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Operational Product Family</a:t>
                </a:r>
                <a:endParaRPr lang="en-US" sz="2400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999360" y="1115363"/>
                <a:ext cx="5105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Culture, History, Geography, Resources, Tribes</a:t>
                </a:r>
              </a:p>
              <a:p>
                <a:pPr algn="ctr"/>
                <a:r>
                  <a:rPr lang="en-US" dirty="0" smtClean="0"/>
                  <a:t>Whole of Government / Joint-Coalition Focus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905000" y="2133600"/>
                <a:ext cx="5334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Logistic Realities (Ours &amp; Theirs)</a:t>
                </a:r>
              </a:p>
              <a:p>
                <a:pPr algn="ctr"/>
                <a:r>
                  <a:rPr lang="en-US" dirty="0" smtClean="0"/>
                  <a:t>Acutely Conscious of Energy, Water, Distance, &amp; Time</a:t>
                </a:r>
                <a:endParaRPr lang="en-US" dirty="0"/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1828801" y="2752458"/>
                <a:ext cx="5486400" cy="1057542"/>
                <a:chOff x="1828801" y="3408348"/>
                <a:chExt cx="5486400" cy="1057542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1828801" y="3408348"/>
                  <a:ext cx="5486400" cy="1057542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Third-Party Test Results of Self-Sustaining Power" Coming Soon</a:t>
                  </a:r>
                  <a:endParaRPr lang="en-US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2895600" y="3424535"/>
                  <a:ext cx="33528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Tactical Product Family</a:t>
                  </a:r>
                  <a:endParaRPr lang="en-US" sz="2400" b="1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1992951" y="3773269"/>
                  <a:ext cx="51054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Human Factor, Altitude/Temperature, Terrain</a:t>
                  </a:r>
                </a:p>
                <a:p>
                  <a:pPr algn="ctr"/>
                  <a:r>
                    <a:rPr lang="en-US" dirty="0" smtClean="0"/>
                    <a:t>Acutely Conscious of Civil Society, Non-State Actors</a:t>
                  </a:r>
                  <a:endParaRPr lang="en-US" dirty="0"/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1831650" y="3810000"/>
                <a:ext cx="5463610" cy="1027331"/>
                <a:chOff x="1831650" y="4800600"/>
                <a:chExt cx="5463610" cy="1027331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1831650" y="4809858"/>
                  <a:ext cx="5463610" cy="1018073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Third-Party Test Results of Self-Sustaining Power" Coming Soon</a:t>
                  </a:r>
                  <a:endParaRPr lang="en-US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895600" y="4800600"/>
                  <a:ext cx="33528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Technical Product Family</a:t>
                  </a:r>
                  <a:endParaRPr lang="en-US" sz="2400" b="1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905000" y="5181600"/>
                  <a:ext cx="53340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Strategic Acquisition Generalizations</a:t>
                  </a:r>
                </a:p>
                <a:p>
                  <a:pPr algn="ctr"/>
                  <a:r>
                    <a:rPr lang="en-US" dirty="0" smtClean="0"/>
                    <a:t>Focus on Affordability, Inter-Operability, Sustainability</a:t>
                  </a:r>
                  <a:endParaRPr lang="en-US" dirty="0"/>
                </a:p>
              </p:txBody>
            </p:sp>
          </p:grpSp>
        </p:grpSp>
        <p:sp>
          <p:nvSpPr>
            <p:cNvPr id="23" name="TextBox 22"/>
            <p:cNvSpPr txBox="1"/>
            <p:nvPr/>
          </p:nvSpPr>
          <p:spPr>
            <a:xfrm rot="16200000">
              <a:off x="-597850" y="2956329"/>
              <a:ext cx="393889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/>
                <a:t>Country Profiles</a:t>
              </a:r>
              <a:endParaRPr lang="en-US" sz="4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 rot="5400000">
              <a:off x="5384470" y="2956328"/>
              <a:ext cx="477585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/>
                <a:t>Mission Area Books</a:t>
              </a:r>
              <a:endParaRPr lang="en-US" sz="4400" b="1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831650" y="685800"/>
              <a:ext cx="5463610" cy="609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62200" y="762000"/>
              <a:ext cx="43231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Strategic &amp; Operational Warning</a:t>
              </a:r>
              <a:endParaRPr lang="en-US" sz="24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831650" y="5446931"/>
              <a:ext cx="5463610" cy="725269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01366" y="5562600"/>
              <a:ext cx="47328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Help Desk – All Levels, All Functions</a:t>
              </a:r>
              <a:endParaRPr lang="en-US" sz="2400" b="1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981200" y="864591"/>
            <a:ext cx="5486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Whole of Government Integrated Intelligence Estimates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66522" y="495259"/>
            <a:ext cx="4311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NATO/</a:t>
            </a:r>
            <a:r>
              <a:rPr lang="en-US" b="1" dirty="0" err="1" smtClean="0">
                <a:solidFill>
                  <a:schemeClr val="bg1"/>
                </a:solidFill>
              </a:rPr>
              <a:t>PfP</a:t>
            </a:r>
            <a:r>
              <a:rPr lang="en-US" b="1" dirty="0" smtClean="0">
                <a:solidFill>
                  <a:schemeClr val="bg1"/>
                </a:solidFill>
              </a:rPr>
              <a:t> Integrated Intelligence Estimates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66800" y="155797"/>
            <a:ext cx="4790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United Nations Integrated Intelligence Estimates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1295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155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4</cp:revision>
  <dcterms:created xsi:type="dcterms:W3CDTF">2012-12-18T15:16:34Z</dcterms:created>
  <dcterms:modified xsi:type="dcterms:W3CDTF">2012-12-18T15:49:04Z</dcterms:modified>
</cp:coreProperties>
</file>