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594A-0C90-4013-B74C-E8703E5C729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594A-0C90-4013-B74C-E8703E5C7290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594A-0C90-4013-B74C-E8703E5C7290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9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594A-0C90-4013-B74C-E8703E5C7290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594A-0C90-4013-B74C-E8703E5C7290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0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594A-0C90-4013-B74C-E8703E5C7290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7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594A-0C90-4013-B74C-E8703E5C7290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9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594A-0C90-4013-B74C-E8703E5C7290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2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594A-0C90-4013-B74C-E8703E5C7290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2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594A-0C90-4013-B74C-E8703E5C7290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D594A-0C90-4013-B74C-E8703E5C7290}" type="datetimeFigureOut">
              <a:rPr lang="en-US" smtClean="0"/>
              <a:t>7/7/2013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7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594A-0C90-4013-B74C-E8703E5C7290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996C6-103F-45FE-A264-6E40D4DD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9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2743200" y="4648200"/>
            <a:ext cx="3581399" cy="1219200"/>
          </a:xfrm>
          <a:prstGeom prst="ellipse">
            <a:avLst/>
          </a:prstGeom>
          <a:solidFill>
            <a:schemeClr val="bg1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1008965"/>
            <a:ext cx="3564920" cy="1219200"/>
          </a:xfrm>
          <a:prstGeom prst="ellipse">
            <a:avLst/>
          </a:prstGeom>
          <a:solidFill>
            <a:schemeClr val="bg1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81600" y="2514600"/>
            <a:ext cx="2895600" cy="1752600"/>
          </a:xfrm>
          <a:prstGeom prst="ellipse">
            <a:avLst/>
          </a:prstGeom>
          <a:solidFill>
            <a:schemeClr val="bg1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66800" y="2514600"/>
            <a:ext cx="2895600" cy="1752600"/>
          </a:xfrm>
          <a:prstGeom prst="ellipse">
            <a:avLst/>
          </a:prstGeom>
          <a:solidFill>
            <a:schemeClr val="bg1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42065" y="2057400"/>
            <a:ext cx="2895600" cy="2819400"/>
          </a:xfrm>
          <a:prstGeom prst="ellipse">
            <a:avLst/>
          </a:prstGeom>
          <a:solidFill>
            <a:schemeClr val="bg1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14400" y="685800"/>
            <a:ext cx="7315200" cy="54864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749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Preliminary Concept for Fostering Bottom-Up Achievement via OSE/M4IS2</a:t>
            </a:r>
            <a:endParaRPr lang="en-US" sz="2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3135" y="1295400"/>
            <a:ext cx="2333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Open Source Ecologies</a:t>
            </a:r>
          </a:p>
          <a:p>
            <a:pPr algn="ctr"/>
            <a:r>
              <a:rPr lang="en-US" b="1" dirty="0" smtClean="0"/>
              <a:t>(Civilization Tool-Kit)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3011269"/>
            <a:ext cx="1440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Resilience</a:t>
            </a:r>
          </a:p>
          <a:p>
            <a:pPr algn="ctr"/>
            <a:r>
              <a:rPr lang="en-US" b="1" dirty="0" smtClean="0"/>
              <a:t>(John Robb+)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19375" y="2886670"/>
            <a:ext cx="2005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Solar, Water, Hydroponics</a:t>
            </a:r>
          </a:p>
          <a:p>
            <a:pPr algn="ctr"/>
            <a:r>
              <a:rPr lang="en-US" b="1" dirty="0" smtClean="0"/>
              <a:t>(</a:t>
            </a:r>
            <a:r>
              <a:rPr lang="en-US" b="1" dirty="0" err="1" smtClean="0"/>
              <a:t>Sundrop</a:t>
            </a:r>
            <a:r>
              <a:rPr lang="en-US" b="1" dirty="0" smtClean="0"/>
              <a:t> Farms)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31520" y="4934634"/>
            <a:ext cx="3116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Humanitarian Technologies</a:t>
            </a:r>
          </a:p>
          <a:p>
            <a:pPr algn="ctr"/>
            <a:r>
              <a:rPr lang="en-US" b="1" dirty="0" smtClean="0"/>
              <a:t>(Crisis Mapping/Patrick Meier)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37947" y="2895600"/>
            <a:ext cx="1672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OpenBTS</a:t>
            </a:r>
            <a:endParaRPr lang="en-US" b="1" dirty="0" smtClean="0"/>
          </a:p>
          <a:p>
            <a:pPr algn="ctr"/>
            <a:r>
              <a:rPr lang="en-US" b="1" dirty="0" smtClean="0"/>
              <a:t>Wireless Mesh</a:t>
            </a:r>
          </a:p>
          <a:p>
            <a:pPr algn="ctr"/>
            <a:r>
              <a:rPr lang="en-US" b="1" dirty="0" smtClean="0"/>
              <a:t>Open Spectrum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6334780"/>
            <a:ext cx="8874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BTS:  Base Transceiver Station (free cellular)  --  OSE:  Open Source Everything</a:t>
            </a:r>
          </a:p>
          <a:p>
            <a:pPr algn="ctr"/>
            <a:r>
              <a:rPr lang="en-US" sz="1400" dirty="0" smtClean="0"/>
              <a:t>M4IS2:  Multinational, Multiagency, Multidisciplinary, </a:t>
            </a:r>
            <a:r>
              <a:rPr lang="en-US" sz="1400" dirty="0" err="1" smtClean="0"/>
              <a:t>Multidomain</a:t>
            </a:r>
            <a:r>
              <a:rPr lang="en-US" sz="1400" dirty="0" smtClean="0"/>
              <a:t> Information-Sharing and Sense-Making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8077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68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2</cp:revision>
  <dcterms:created xsi:type="dcterms:W3CDTF">2013-07-07T03:54:26Z</dcterms:created>
  <dcterms:modified xsi:type="dcterms:W3CDTF">2013-07-07T04:06:19Z</dcterms:modified>
</cp:coreProperties>
</file>