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5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1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1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7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1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26C22-995A-467E-9331-85C145DC3BE1}" type="datetimeFigureOut">
              <a:rPr lang="en-US" smtClean="0"/>
              <a:t>2014-07-29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0B12-6714-4CF9-B98A-650D3E61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3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9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2</cp:revision>
  <dcterms:created xsi:type="dcterms:W3CDTF">2014-07-29T15:07:10Z</dcterms:created>
  <dcterms:modified xsi:type="dcterms:W3CDTF">2014-07-29T15:09:37Z</dcterms:modified>
</cp:coreProperties>
</file>