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9" d="100"/>
          <a:sy n="89" d="100"/>
        </p:scale>
        <p:origin x="-1258" y="-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A1B9A-1BF7-450C-876E-72FC515CCC9F}" type="datetimeFigureOut">
              <a:rPr lang="en-US" smtClean="0"/>
              <a:t>2015-01-11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07CC6-55BA-4689-8E0F-5BC65E9B73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49676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A1B9A-1BF7-450C-876E-72FC515CCC9F}" type="datetimeFigureOut">
              <a:rPr lang="en-US" smtClean="0"/>
              <a:t>2015-01-11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07CC6-55BA-4689-8E0F-5BC65E9B73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44406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A1B9A-1BF7-450C-876E-72FC515CCC9F}" type="datetimeFigureOut">
              <a:rPr lang="en-US" smtClean="0"/>
              <a:t>2015-01-11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07CC6-55BA-4689-8E0F-5BC65E9B73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87596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A1B9A-1BF7-450C-876E-72FC515CCC9F}" type="datetimeFigureOut">
              <a:rPr lang="en-US" smtClean="0"/>
              <a:t>2015-01-11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07CC6-55BA-4689-8E0F-5BC65E9B73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1481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A1B9A-1BF7-450C-876E-72FC515CCC9F}" type="datetimeFigureOut">
              <a:rPr lang="en-US" smtClean="0"/>
              <a:t>2015-01-11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07CC6-55BA-4689-8E0F-5BC65E9B73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45970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A1B9A-1BF7-450C-876E-72FC515CCC9F}" type="datetimeFigureOut">
              <a:rPr lang="en-US" smtClean="0"/>
              <a:t>2015-01-11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07CC6-55BA-4689-8E0F-5BC65E9B73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44826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A1B9A-1BF7-450C-876E-72FC515CCC9F}" type="datetimeFigureOut">
              <a:rPr lang="en-US" smtClean="0"/>
              <a:t>2015-01-11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07CC6-55BA-4689-8E0F-5BC65E9B73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10399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A1B9A-1BF7-450C-876E-72FC515CCC9F}" type="datetimeFigureOut">
              <a:rPr lang="en-US" smtClean="0"/>
              <a:t>2015-01-11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07CC6-55BA-4689-8E0F-5BC65E9B73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30629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A1B9A-1BF7-450C-876E-72FC515CCC9F}" type="datetimeFigureOut">
              <a:rPr lang="en-US" smtClean="0"/>
              <a:t>2015-01-11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07CC6-55BA-4689-8E0F-5BC65E9B73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65833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A1B9A-1BF7-450C-876E-72FC515CCC9F}" type="datetimeFigureOut">
              <a:rPr lang="en-US" smtClean="0"/>
              <a:t>2015-01-11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07CC6-55BA-4689-8E0F-5BC65E9B73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32562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A1B9A-1BF7-450C-876E-72FC515CCC9F}" type="datetimeFigureOut">
              <a:rPr lang="en-US" smtClean="0"/>
              <a:t>2015-01-11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07CC6-55BA-4689-8E0F-5BC65E9B73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77537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5A1B9A-1BF7-450C-876E-72FC515CCC9F}" type="datetimeFigureOut">
              <a:rPr lang="en-US" smtClean="0"/>
              <a:t>2015-01-11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807CC6-55BA-4689-8E0F-5BC65E9B73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17057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42578" y="0"/>
            <a:ext cx="10657879" cy="6858000"/>
          </a:xfrm>
          <a:prstGeom prst="rect">
            <a:avLst/>
          </a:prstGeom>
        </p:spPr>
      </p:pic>
      <p:cxnSp>
        <p:nvCxnSpPr>
          <p:cNvPr id="6" name="Straight Connector 5"/>
          <p:cNvCxnSpPr/>
          <p:nvPr/>
        </p:nvCxnSpPr>
        <p:spPr>
          <a:xfrm flipV="1">
            <a:off x="3786361" y="4267200"/>
            <a:ext cx="3376439" cy="762000"/>
          </a:xfrm>
          <a:prstGeom prst="line">
            <a:avLst/>
          </a:prstGeom>
          <a:ln w="762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flipV="1">
            <a:off x="6858000" y="3526971"/>
            <a:ext cx="76200" cy="762000"/>
          </a:xfrm>
          <a:prstGeom prst="line">
            <a:avLst/>
          </a:prstGeom>
          <a:ln w="762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V="1">
            <a:off x="5105400" y="1761506"/>
            <a:ext cx="184590" cy="2962894"/>
          </a:xfrm>
          <a:prstGeom prst="line">
            <a:avLst/>
          </a:prstGeom>
          <a:ln w="762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-4985" y="0"/>
            <a:ext cx="4876800" cy="1066800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/>
              <a:t>$25M/Year Buys Water</a:t>
            </a:r>
          </a:p>
          <a:p>
            <a:pPr algn="ctr"/>
            <a:r>
              <a:rPr lang="en-US" sz="3200" b="1" dirty="0" smtClean="0"/>
              <a:t>IOC 5MGD FOC 50MGD</a:t>
            </a:r>
            <a:endParaRPr lang="en-US" sz="3200" b="1" dirty="0" smtClean="0"/>
          </a:p>
        </p:txBody>
      </p:sp>
      <p:sp>
        <p:nvSpPr>
          <p:cNvPr id="3" name="TextBox 2"/>
          <p:cNvSpPr txBox="1"/>
          <p:nvPr/>
        </p:nvSpPr>
        <p:spPr>
          <a:xfrm rot="20826896">
            <a:off x="4590155" y="4695058"/>
            <a:ext cx="18288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168 Miles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55615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10</Words>
  <Application>Microsoft Office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RobertSteele</dc:creator>
  <cp:lastModifiedBy>RobertSteele</cp:lastModifiedBy>
  <cp:revision>3</cp:revision>
  <dcterms:created xsi:type="dcterms:W3CDTF">2015-01-11T19:42:50Z</dcterms:created>
  <dcterms:modified xsi:type="dcterms:W3CDTF">2015-01-11T20:02:09Z</dcterms:modified>
</cp:coreProperties>
</file>